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76" r:id="rId2"/>
    <p:sldId id="260" r:id="rId3"/>
    <p:sldId id="275" r:id="rId4"/>
    <p:sldId id="269" r:id="rId5"/>
    <p:sldId id="272" r:id="rId6"/>
    <p:sldId id="359" r:id="rId7"/>
    <p:sldId id="364" r:id="rId8"/>
    <p:sldId id="360" r:id="rId9"/>
    <p:sldId id="357" r:id="rId10"/>
    <p:sldId id="361" r:id="rId11"/>
    <p:sldId id="362" r:id="rId12"/>
    <p:sldId id="358"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07/07/2019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a:t>F</a:t>
            </a:r>
            <a:r>
              <a:rPr lang="en-AU" sz="4400" dirty="0" smtClean="0"/>
              <a:t>irst </a:t>
            </a:r>
            <a:r>
              <a:rPr lang="en-AU" sz="4400" dirty="0" err="1" smtClean="0"/>
              <a:t>CodeCommit</a:t>
            </a:r>
            <a:r>
              <a:rPr lang="en-AU" sz="4400" dirty="0" smtClean="0"/>
              <a:t> Repo and authentication</a:t>
            </a:r>
          </a:p>
          <a:p>
            <a:pPr marL="571500" indent="-571500" algn="just">
              <a:buFont typeface="Arial" panose="020B0604020202020204" pitchFamily="34" charset="0"/>
              <a:buChar char="•"/>
            </a:pPr>
            <a:r>
              <a:rPr lang="en-AU" sz="4400" dirty="0"/>
              <a:t>F</a:t>
            </a:r>
            <a:r>
              <a:rPr lang="en-AU" sz="4400" dirty="0" smtClean="0"/>
              <a:t>iles </a:t>
            </a:r>
            <a:r>
              <a:rPr lang="en-AU" sz="4400" dirty="0" smtClean="0"/>
              <a:t>in </a:t>
            </a:r>
            <a:r>
              <a:rPr lang="en-AU" sz="4400" dirty="0" err="1" smtClean="0"/>
              <a:t>CodeCommit</a:t>
            </a:r>
            <a:r>
              <a:rPr lang="en-AU" sz="4400" smtClean="0"/>
              <a:t> Repo</a:t>
            </a:r>
            <a:endParaRPr lang="en-AU" sz="4400" dirty="0" smtClean="0"/>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lc="http://schemas.openxmlformats.org/drawingml/2006/lockedCanvas" xmlns:asvg="http://schemas.microsoft.com/office/drawing/2016/SVG/main" xmln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de-DE" dirty="0" err="1" smtClean="0"/>
              <a:t>codecommit</a:t>
            </a:r>
            <a:endParaRPr lang="id-ID" dirty="0"/>
          </a:p>
        </p:txBody>
      </p:sp>
      <p:sp>
        <p:nvSpPr>
          <p:cNvPr id="3" name="Rechteck 2"/>
          <p:cNvSpPr/>
          <p:nvPr/>
        </p:nvSpPr>
        <p:spPr>
          <a:xfrm>
            <a:off x="7142456" y="2032762"/>
            <a:ext cx="7272760" cy="609398"/>
          </a:xfrm>
          <a:prstGeom prst="rect">
            <a:avLst/>
          </a:prstGeom>
        </p:spPr>
        <p:txBody>
          <a:bodyPr wrap="none">
            <a:spAutoFit/>
          </a:bodyPr>
          <a:lstStyle/>
          <a:p>
            <a:r>
              <a:rPr lang="de-DE" dirty="0"/>
              <a:t>Most </a:t>
            </a:r>
            <a:r>
              <a:rPr lang="de-DE" dirty="0" err="1"/>
              <a:t>important</a:t>
            </a:r>
            <a:r>
              <a:rPr lang="de-DE" dirty="0"/>
              <a:t> GIT </a:t>
            </a:r>
            <a:r>
              <a:rPr lang="de-DE" dirty="0" err="1"/>
              <a:t>commands</a:t>
            </a:r>
            <a:r>
              <a:rPr lang="de-DE" dirty="0"/>
              <a:t>:</a:t>
            </a:r>
          </a:p>
        </p:txBody>
      </p:sp>
      <p:sp>
        <p:nvSpPr>
          <p:cNvPr id="6" name="Textplatzhalter 5"/>
          <p:cNvSpPr>
            <a:spLocks noGrp="1"/>
          </p:cNvSpPr>
          <p:nvPr>
            <p:ph type="body" sz="quarter" idx="23"/>
          </p:nvPr>
        </p:nvSpPr>
        <p:spPr>
          <a:xfrm>
            <a:off x="13624725" y="3462648"/>
            <a:ext cx="10213175" cy="10253352"/>
          </a:xfrm>
        </p:spPr>
        <p:txBody>
          <a:bodyPr/>
          <a:lstStyle/>
          <a:p>
            <a:r>
              <a:rPr lang="en-US" dirty="0"/>
              <a:t>set your user name and email in the main configuration </a:t>
            </a:r>
            <a:r>
              <a:rPr lang="en-US" dirty="0" smtClean="0"/>
              <a:t>file</a:t>
            </a:r>
          </a:p>
          <a:p>
            <a:endParaRPr lang="en-US" dirty="0"/>
          </a:p>
          <a:p>
            <a:endParaRPr lang="en-US" dirty="0" smtClean="0"/>
          </a:p>
          <a:p>
            <a:r>
              <a:rPr lang="en-US" dirty="0" err="1"/>
              <a:t>initialise</a:t>
            </a:r>
            <a:r>
              <a:rPr lang="en-US" dirty="0"/>
              <a:t> a </a:t>
            </a:r>
            <a:r>
              <a:rPr lang="en-US" dirty="0" err="1"/>
              <a:t>git</a:t>
            </a:r>
            <a:r>
              <a:rPr lang="en-US" dirty="0"/>
              <a:t> repository for a new or existing </a:t>
            </a:r>
            <a:r>
              <a:rPr lang="en-US" dirty="0" smtClean="0"/>
              <a:t>project</a:t>
            </a:r>
          </a:p>
          <a:p>
            <a:endParaRPr lang="en-US" dirty="0"/>
          </a:p>
          <a:p>
            <a:endParaRPr lang="en-US" dirty="0" smtClean="0"/>
          </a:p>
          <a:p>
            <a:r>
              <a:rPr lang="en-US" dirty="0"/>
              <a:t>copy </a:t>
            </a:r>
            <a:r>
              <a:rPr lang="en-US" dirty="0" smtClean="0"/>
              <a:t>a </a:t>
            </a:r>
            <a:r>
              <a:rPr lang="en-US" dirty="0" err="1"/>
              <a:t>git</a:t>
            </a:r>
            <a:r>
              <a:rPr lang="en-US" dirty="0"/>
              <a:t> repository from remote </a:t>
            </a:r>
            <a:r>
              <a:rPr lang="en-US" dirty="0" smtClean="0"/>
              <a:t>source</a:t>
            </a:r>
          </a:p>
          <a:p>
            <a:endParaRPr lang="en-US" dirty="0"/>
          </a:p>
          <a:p>
            <a:endParaRPr lang="en-US" dirty="0" smtClean="0"/>
          </a:p>
          <a:p>
            <a:r>
              <a:rPr lang="en-US" dirty="0"/>
              <a:t>check the status of files you’ve changed in your working </a:t>
            </a:r>
            <a:r>
              <a:rPr lang="en-US" dirty="0" smtClean="0"/>
              <a:t>directory</a:t>
            </a:r>
          </a:p>
          <a:p>
            <a:endParaRPr lang="en-US" dirty="0"/>
          </a:p>
          <a:p>
            <a:endParaRPr lang="en-US" dirty="0" smtClean="0"/>
          </a:p>
          <a:p>
            <a:r>
              <a:rPr lang="en-US" dirty="0"/>
              <a:t>adds changes to stage/index in your working </a:t>
            </a:r>
            <a:r>
              <a:rPr lang="en-US" dirty="0" smtClean="0"/>
              <a:t>directory</a:t>
            </a:r>
          </a:p>
          <a:p>
            <a:endParaRPr lang="en-US" dirty="0"/>
          </a:p>
          <a:p>
            <a:endParaRPr lang="en-US" dirty="0" smtClean="0"/>
          </a:p>
          <a:p>
            <a:r>
              <a:rPr lang="de-DE" dirty="0" err="1"/>
              <a:t>commits</a:t>
            </a:r>
            <a:r>
              <a:rPr lang="de-DE" dirty="0"/>
              <a:t> </a:t>
            </a:r>
            <a:r>
              <a:rPr lang="de-DE" dirty="0" err="1"/>
              <a:t>your</a:t>
            </a:r>
            <a:r>
              <a:rPr lang="de-DE" dirty="0"/>
              <a:t> </a:t>
            </a:r>
            <a:r>
              <a:rPr lang="de-DE" dirty="0" err="1" smtClean="0"/>
              <a:t>changes</a:t>
            </a:r>
            <a:endParaRPr lang="de-DE" dirty="0" smtClean="0"/>
          </a:p>
          <a:p>
            <a:endParaRPr lang="de-DE" dirty="0"/>
          </a:p>
          <a:p>
            <a:endParaRPr lang="de-DE" dirty="0" smtClean="0"/>
          </a:p>
          <a:p>
            <a:r>
              <a:rPr lang="en-US" dirty="0" smtClean="0"/>
              <a:t>push your </a:t>
            </a:r>
            <a:r>
              <a:rPr lang="en-US" dirty="0"/>
              <a:t>changes to </a:t>
            </a:r>
            <a:r>
              <a:rPr lang="en-US" dirty="0" smtClean="0"/>
              <a:t>remote</a:t>
            </a:r>
          </a:p>
          <a:p>
            <a:endParaRPr lang="en-US" dirty="0" smtClean="0"/>
          </a:p>
          <a:p>
            <a:endParaRPr lang="en-US" dirty="0" smtClean="0"/>
          </a:p>
          <a:p>
            <a:r>
              <a:rPr lang="en-US" dirty="0"/>
              <a:t>p</a:t>
            </a:r>
            <a:r>
              <a:rPr lang="en-US" dirty="0" smtClean="0"/>
              <a:t>ull </a:t>
            </a:r>
            <a:r>
              <a:rPr lang="en-US" dirty="0" smtClean="0"/>
              <a:t>updates </a:t>
            </a:r>
            <a:r>
              <a:rPr lang="en-US" dirty="0" smtClean="0"/>
              <a:t>from</a:t>
            </a:r>
            <a:r>
              <a:rPr lang="en-US" dirty="0" smtClean="0"/>
              <a:t> </a:t>
            </a:r>
            <a:r>
              <a:rPr lang="en-US" dirty="0" smtClean="0"/>
              <a:t>remote</a:t>
            </a:r>
            <a:endParaRPr lang="de-DE" dirty="0"/>
          </a:p>
        </p:txBody>
      </p:sp>
      <p:sp>
        <p:nvSpPr>
          <p:cNvPr id="8" name="Textplatzhalter 7"/>
          <p:cNvSpPr>
            <a:spLocks noGrp="1"/>
          </p:cNvSpPr>
          <p:nvPr>
            <p:ph type="body" sz="quarter" idx="17"/>
          </p:nvPr>
        </p:nvSpPr>
        <p:spPr>
          <a:xfrm>
            <a:off x="2009650" y="2867891"/>
            <a:ext cx="10085367" cy="10536382"/>
          </a:xfrm>
          <a:solidFill>
            <a:schemeClr val="bg2">
              <a:lumMod val="50000"/>
            </a:schemeClr>
          </a:solidFill>
        </p:spPr>
        <p:txBody>
          <a:bodyPr/>
          <a:lstStyle/>
          <a:p>
            <a:endParaRPr lang="de-DE" dirty="0" smtClean="0">
              <a:solidFill>
                <a:schemeClr val="tx1"/>
              </a:solidFill>
              <a:latin typeface="Consolas" panose="020B0609020204030204" pitchFamily="49" charset="0"/>
            </a:endParaRPr>
          </a:p>
          <a:p>
            <a:r>
              <a:rPr lang="de-DE" dirty="0" err="1" smtClean="0">
                <a:solidFill>
                  <a:schemeClr val="tx1"/>
                </a:solidFill>
                <a:latin typeface="Consolas" panose="020B0609020204030204" pitchFamily="49" charset="0"/>
              </a:rPr>
              <a:t>git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config</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init</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clone</a:t>
            </a:r>
            <a:r>
              <a:rPr lang="de-DE" dirty="0" smtClean="0">
                <a:solidFill>
                  <a:schemeClr val="tx1"/>
                </a:solidFill>
                <a:latin typeface="Consolas" panose="020B0609020204030204" pitchFamily="49" charset="0"/>
              </a:rPr>
              <a:t> https://remoteUrl</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status</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add</a:t>
            </a:r>
            <a:r>
              <a:rPr lang="de-DE" dirty="0" smtClean="0">
                <a:solidFill>
                  <a:schemeClr val="tx1"/>
                </a:solidFill>
                <a:latin typeface="Consolas" panose="020B0609020204030204" pitchFamily="49" charset="0"/>
              </a:rPr>
              <a:t> .</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commit</a:t>
            </a:r>
            <a:r>
              <a:rPr lang="de-DE" dirty="0" smtClean="0">
                <a:solidFill>
                  <a:schemeClr val="tx1"/>
                </a:solidFill>
                <a:latin typeface="Consolas" panose="020B0609020204030204" pitchFamily="49" charset="0"/>
              </a:rPr>
              <a:t> –m „</a:t>
            </a:r>
            <a:r>
              <a:rPr lang="de-DE" dirty="0" err="1" smtClean="0">
                <a:solidFill>
                  <a:schemeClr val="tx1"/>
                </a:solidFill>
                <a:latin typeface="Consolas" panose="020B0609020204030204" pitchFamily="49" charset="0"/>
              </a:rPr>
              <a:t>new</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Junit</a:t>
            </a:r>
            <a:r>
              <a:rPr lang="de-DE" dirty="0" smtClean="0">
                <a:solidFill>
                  <a:schemeClr val="tx1"/>
                </a:solidFill>
                <a:latin typeface="Consolas" panose="020B0609020204030204" pitchFamily="49" charset="0"/>
              </a:rPr>
              <a:t>“</a:t>
            </a: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push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err="1">
                <a:solidFill>
                  <a:schemeClr val="tx1"/>
                </a:solidFill>
                <a:latin typeface="Consolas" panose="020B0609020204030204" pitchFamily="49" charset="0"/>
              </a:rPr>
              <a:t>g</a:t>
            </a:r>
            <a:r>
              <a:rPr lang="de-DE" dirty="0" err="1" smtClean="0">
                <a:solidFill>
                  <a:schemeClr val="tx1"/>
                </a:solidFill>
                <a:latin typeface="Consolas" panose="020B0609020204030204" pitchFamily="49" charset="0"/>
              </a:rPr>
              <a:t>it</a:t>
            </a:r>
            <a:r>
              <a:rPr lang="de-DE" dirty="0" smtClean="0">
                <a:solidFill>
                  <a:schemeClr val="tx1"/>
                </a:solidFill>
                <a:latin typeface="Consolas" panose="020B0609020204030204" pitchFamily="49" charset="0"/>
              </a:rPr>
              <a:t> pull </a:t>
            </a:r>
            <a:r>
              <a:rPr lang="de-DE" dirty="0" err="1" smtClean="0">
                <a:solidFill>
                  <a:schemeClr val="tx1"/>
                </a:solidFill>
                <a:latin typeface="Consolas" panose="020B0609020204030204" pitchFamily="49" charset="0"/>
              </a:rPr>
              <a:t>origin</a:t>
            </a:r>
            <a:r>
              <a:rPr lang="de-DE" dirty="0" smtClean="0">
                <a:solidFill>
                  <a:schemeClr val="tx1"/>
                </a:solidFill>
                <a:latin typeface="Consolas" panose="020B0609020204030204" pitchFamily="49" charset="0"/>
              </a:rPr>
              <a:t> </a:t>
            </a:r>
            <a:r>
              <a:rPr lang="de-DE" dirty="0" err="1" smtClean="0">
                <a:solidFill>
                  <a:schemeClr val="tx1"/>
                </a:solidFill>
                <a:latin typeface="Consolas" panose="020B0609020204030204" pitchFamily="49" charset="0"/>
              </a:rPr>
              <a:t>master</a:t>
            </a:r>
            <a:endParaRPr lang="de-DE" dirty="0" smtClean="0">
              <a:solidFill>
                <a:schemeClr val="tx1"/>
              </a:solidFill>
              <a:latin typeface="Consolas" panose="020B0609020204030204" pitchFamily="49" charset="0"/>
            </a:endParaRPr>
          </a:p>
          <a:p>
            <a:endParaRPr lang="de-DE" dirty="0">
              <a:solidFill>
                <a:schemeClr val="tx1"/>
              </a:solidFill>
              <a:latin typeface="Consolas" panose="020B0609020204030204" pitchFamily="49" charset="0"/>
            </a:endParaRPr>
          </a:p>
          <a:p>
            <a:r>
              <a:rPr lang="de-DE" dirty="0" smtClean="0">
                <a:solidFill>
                  <a:schemeClr val="tx1"/>
                </a:solidFill>
                <a:latin typeface="Consolas" panose="020B0609020204030204" pitchFamily="49" charset="0"/>
              </a:rPr>
              <a:t> </a:t>
            </a:r>
            <a:endParaRPr lang="de-DE"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1543999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Words>
  <Application>Microsoft Office PowerPoint</Application>
  <PresentationFormat>Benutzerdefiniert</PresentationFormat>
  <Paragraphs>145</Paragraphs>
  <Slides>12</Slides>
  <Notes>6</Notes>
  <HiddenSlides>0</HiddenSlides>
  <MMClips>2</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12</vt:i4>
      </vt:variant>
    </vt:vector>
  </HeadingPairs>
  <TitlesOfParts>
    <vt:vector size="25" baseType="lpstr">
      <vt:lpstr>Arial</vt:lpstr>
      <vt:lpstr>Calibri</vt:lpstr>
      <vt:lpstr>Consolas</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375</cp:revision>
  <dcterms:modified xsi:type="dcterms:W3CDTF">2019-07-07T19:22:50Z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